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</p:sldIdLst>
  <p:sldSz cy="7559675" cx="10691800"/>
  <p:notesSz cx="6858000" cy="9144000"/>
  <p:embeddedFontLst>
    <p:embeddedFont>
      <p:font typeface="Overlock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7" roundtripDataSignature="AMtx7mg3RzmfGpcU5sa0AiJ0vpxo35iZ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Overlock-bold.fntdata"/><Relationship Id="rId23" Type="http://schemas.openxmlformats.org/officeDocument/2006/relationships/font" Target="fonts/Overlock-regular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Overlock-boldItalic.fntdata"/><Relationship Id="rId25" Type="http://schemas.openxmlformats.org/officeDocument/2006/relationships/font" Target="fonts/Overlock-italic.fntdata"/><Relationship Id="rId27" Type="http://customschemas.google.com/relationships/presentationmetadata" Target="meta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3"/>
          <p:cNvSpPr txBox="1"/>
          <p:nvPr>
            <p:ph type="ctrTitle"/>
          </p:nvPr>
        </p:nvSpPr>
        <p:spPr>
          <a:xfrm>
            <a:off x="801886" y="1237197"/>
            <a:ext cx="9088041" cy="2631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14"/>
              <a:buFont typeface="Calibri"/>
              <a:buNone/>
              <a:defRPr sz="6614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3"/>
          <p:cNvSpPr txBox="1"/>
          <p:nvPr>
            <p:ph idx="1" type="subTitle"/>
          </p:nvPr>
        </p:nvSpPr>
        <p:spPr>
          <a:xfrm>
            <a:off x="1336477" y="3970580"/>
            <a:ext cx="8018860" cy="18251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2646"/>
              <a:buNone/>
              <a:defRPr sz="2646"/>
            </a:lvl1pPr>
            <a:lvl2pPr lvl="1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None/>
              <a:defRPr sz="2205"/>
            </a:lvl2pPr>
            <a:lvl3pPr lvl="2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sz="1984"/>
            </a:lvl3pPr>
            <a:lvl4pPr lvl="3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4pPr>
            <a:lvl5pPr lvl="4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5pPr>
            <a:lvl6pPr lvl="5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6pPr>
            <a:lvl7pPr lvl="6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7pPr>
            <a:lvl8pPr lvl="7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8pPr>
            <a:lvl9pPr lvl="8" algn="ctr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9pPr>
          </a:lstStyle>
          <a:p/>
        </p:txBody>
      </p:sp>
      <p:sp>
        <p:nvSpPr>
          <p:cNvPr id="14" name="Google Shape;14;p23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3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3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4"/>
          <p:cNvSpPr txBox="1"/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4"/>
          <p:cNvSpPr txBox="1"/>
          <p:nvPr>
            <p:ph idx="1" type="body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24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24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4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5"/>
          <p:cNvSpPr txBox="1"/>
          <p:nvPr>
            <p:ph type="title"/>
          </p:nvPr>
        </p:nvSpPr>
        <p:spPr>
          <a:xfrm>
            <a:off x="729494" y="1884671"/>
            <a:ext cx="9221689" cy="31446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14"/>
              <a:buFont typeface="Calibri"/>
              <a:buNone/>
              <a:defRPr sz="6614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5"/>
          <p:cNvSpPr txBox="1"/>
          <p:nvPr>
            <p:ph idx="1" type="body"/>
          </p:nvPr>
        </p:nvSpPr>
        <p:spPr>
          <a:xfrm>
            <a:off x="729494" y="5059035"/>
            <a:ext cx="9221689" cy="16536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2646"/>
              <a:buNone/>
              <a:defRPr sz="2646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2205"/>
              <a:buNone/>
              <a:defRPr sz="2205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984"/>
              <a:buNone/>
              <a:defRPr sz="1984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rgbClr val="888888"/>
              </a:buClr>
              <a:buSzPts val="1764"/>
              <a:buNone/>
              <a:defRPr sz="1764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25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5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5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6"/>
          <p:cNvSpPr txBox="1"/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6"/>
          <p:cNvSpPr txBox="1"/>
          <p:nvPr>
            <p:ph idx="1" type="body"/>
          </p:nvPr>
        </p:nvSpPr>
        <p:spPr>
          <a:xfrm>
            <a:off x="735062" y="2012414"/>
            <a:ext cx="4544021" cy="4796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26"/>
          <p:cNvSpPr txBox="1"/>
          <p:nvPr>
            <p:ph idx="2" type="body"/>
          </p:nvPr>
        </p:nvSpPr>
        <p:spPr>
          <a:xfrm>
            <a:off x="5412730" y="2012414"/>
            <a:ext cx="4544021" cy="4796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26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6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6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7"/>
          <p:cNvSpPr txBox="1"/>
          <p:nvPr>
            <p:ph type="title"/>
          </p:nvPr>
        </p:nvSpPr>
        <p:spPr>
          <a:xfrm>
            <a:off x="736455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7"/>
          <p:cNvSpPr txBox="1"/>
          <p:nvPr>
            <p:ph idx="1" type="body"/>
          </p:nvPr>
        </p:nvSpPr>
        <p:spPr>
          <a:xfrm>
            <a:off x="736456" y="1853171"/>
            <a:ext cx="4523137" cy="9082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2646"/>
              <a:buNone/>
              <a:defRPr b="1" sz="2646"/>
            </a:lvl1pPr>
            <a:lvl2pPr indent="-2286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None/>
              <a:defRPr b="1" sz="2205"/>
            </a:lvl2pPr>
            <a:lvl3pPr indent="-2286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b="1" sz="1984"/>
            </a:lvl3pPr>
            <a:lvl4pPr indent="-2286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4pPr>
            <a:lvl5pPr indent="-2286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5pPr>
            <a:lvl6pPr indent="-2286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6pPr>
            <a:lvl7pPr indent="-2286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7pPr>
            <a:lvl8pPr indent="-2286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8pPr>
            <a:lvl9pPr indent="-2286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9pPr>
          </a:lstStyle>
          <a:p/>
        </p:txBody>
      </p:sp>
      <p:sp>
        <p:nvSpPr>
          <p:cNvPr id="39" name="Google Shape;39;p27"/>
          <p:cNvSpPr txBox="1"/>
          <p:nvPr>
            <p:ph idx="2" type="body"/>
          </p:nvPr>
        </p:nvSpPr>
        <p:spPr>
          <a:xfrm>
            <a:off x="736456" y="2761381"/>
            <a:ext cx="4523137" cy="4061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7"/>
          <p:cNvSpPr txBox="1"/>
          <p:nvPr>
            <p:ph idx="3" type="body"/>
          </p:nvPr>
        </p:nvSpPr>
        <p:spPr>
          <a:xfrm>
            <a:off x="5412731" y="1853171"/>
            <a:ext cx="4545413" cy="90821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2646"/>
              <a:buNone/>
              <a:defRPr b="1" sz="2646"/>
            </a:lvl1pPr>
            <a:lvl2pPr indent="-2286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None/>
              <a:defRPr b="1" sz="2205"/>
            </a:lvl2pPr>
            <a:lvl3pPr indent="-2286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None/>
              <a:defRPr b="1" sz="1984"/>
            </a:lvl3pPr>
            <a:lvl4pPr indent="-2286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4pPr>
            <a:lvl5pPr indent="-2286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5pPr>
            <a:lvl6pPr indent="-2286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6pPr>
            <a:lvl7pPr indent="-2286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7pPr>
            <a:lvl8pPr indent="-2286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8pPr>
            <a:lvl9pPr indent="-2286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b="1" sz="1764"/>
            </a:lvl9pPr>
          </a:lstStyle>
          <a:p/>
        </p:txBody>
      </p:sp>
      <p:sp>
        <p:nvSpPr>
          <p:cNvPr id="41" name="Google Shape;41;p27"/>
          <p:cNvSpPr txBox="1"/>
          <p:nvPr>
            <p:ph idx="4" type="body"/>
          </p:nvPr>
        </p:nvSpPr>
        <p:spPr>
          <a:xfrm>
            <a:off x="5412731" y="2761381"/>
            <a:ext cx="4545413" cy="406157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27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7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27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8"/>
          <p:cNvSpPr txBox="1"/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8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8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28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9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9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9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0"/>
          <p:cNvSpPr txBox="1"/>
          <p:nvPr>
            <p:ph type="title"/>
          </p:nvPr>
        </p:nvSpPr>
        <p:spPr>
          <a:xfrm>
            <a:off x="736455" y="503978"/>
            <a:ext cx="3448388" cy="17639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27"/>
              <a:buFont typeface="Calibri"/>
              <a:buNone/>
              <a:defRPr sz="352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0"/>
          <p:cNvSpPr txBox="1"/>
          <p:nvPr>
            <p:ph idx="1" type="body"/>
          </p:nvPr>
        </p:nvSpPr>
        <p:spPr>
          <a:xfrm>
            <a:off x="4545413" y="1088455"/>
            <a:ext cx="5412730" cy="53722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52564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3527"/>
              <a:buChar char="•"/>
              <a:defRPr sz="3527"/>
            </a:lvl1pPr>
            <a:lvl2pPr indent="-424561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3086"/>
              <a:buChar char="•"/>
              <a:defRPr sz="3086"/>
            </a:lvl2pPr>
            <a:lvl3pPr indent="-39662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646"/>
              <a:buChar char="•"/>
              <a:defRPr sz="2646"/>
            </a:lvl3pPr>
            <a:lvl4pPr indent="-368617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4pPr>
            <a:lvl5pPr indent="-368617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5pPr>
            <a:lvl6pPr indent="-368617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6pPr>
            <a:lvl7pPr indent="-368617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7pPr>
            <a:lvl8pPr indent="-368617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8pPr>
            <a:lvl9pPr indent="-368617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Char char="•"/>
              <a:defRPr sz="2205"/>
            </a:lvl9pPr>
          </a:lstStyle>
          <a:p/>
        </p:txBody>
      </p:sp>
      <p:sp>
        <p:nvSpPr>
          <p:cNvPr id="57" name="Google Shape;57;p30"/>
          <p:cNvSpPr txBox="1"/>
          <p:nvPr>
            <p:ph idx="2" type="body"/>
          </p:nvPr>
        </p:nvSpPr>
        <p:spPr>
          <a:xfrm>
            <a:off x="736455" y="2267902"/>
            <a:ext cx="3448388" cy="4201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1pPr>
            <a:lvl2pPr indent="-2286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543"/>
              <a:buNone/>
              <a:defRPr sz="1543"/>
            </a:lvl2pPr>
            <a:lvl3pPr indent="-2286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3pPr>
            <a:lvl4pPr indent="-2286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4pPr>
            <a:lvl5pPr indent="-2286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5pPr>
            <a:lvl6pPr indent="-2286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6pPr>
            <a:lvl7pPr indent="-2286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7pPr>
            <a:lvl8pPr indent="-2286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8pPr>
            <a:lvl9pPr indent="-2286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9pPr>
          </a:lstStyle>
          <a:p/>
        </p:txBody>
      </p:sp>
      <p:sp>
        <p:nvSpPr>
          <p:cNvPr id="58" name="Google Shape;58;p30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0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0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1"/>
          <p:cNvSpPr txBox="1"/>
          <p:nvPr>
            <p:ph type="title"/>
          </p:nvPr>
        </p:nvSpPr>
        <p:spPr>
          <a:xfrm>
            <a:off x="736455" y="503978"/>
            <a:ext cx="3448388" cy="176392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27"/>
              <a:buFont typeface="Calibri"/>
              <a:buNone/>
              <a:defRPr sz="3527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1"/>
          <p:cNvSpPr/>
          <p:nvPr>
            <p:ph idx="2" type="pic"/>
          </p:nvPr>
        </p:nvSpPr>
        <p:spPr>
          <a:xfrm>
            <a:off x="4545413" y="1088455"/>
            <a:ext cx="5412730" cy="537226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1"/>
          <p:cNvSpPr txBox="1"/>
          <p:nvPr>
            <p:ph idx="1" type="body"/>
          </p:nvPr>
        </p:nvSpPr>
        <p:spPr>
          <a:xfrm>
            <a:off x="736455" y="2267902"/>
            <a:ext cx="3448388" cy="420157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764"/>
              <a:buNone/>
              <a:defRPr sz="1764"/>
            </a:lvl1pPr>
            <a:lvl2pPr indent="-2286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543"/>
              <a:buNone/>
              <a:defRPr sz="1543"/>
            </a:lvl2pPr>
            <a:lvl3pPr indent="-2286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323"/>
              <a:buNone/>
              <a:defRPr sz="1323"/>
            </a:lvl3pPr>
            <a:lvl4pPr indent="-2286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4pPr>
            <a:lvl5pPr indent="-2286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5pPr>
            <a:lvl6pPr indent="-2286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6pPr>
            <a:lvl7pPr indent="-2286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7pPr>
            <a:lvl8pPr indent="-2286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8pPr>
            <a:lvl9pPr indent="-2286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102"/>
              <a:buNone/>
              <a:defRPr sz="1102"/>
            </a:lvl9pPr>
          </a:lstStyle>
          <a:p/>
        </p:txBody>
      </p:sp>
      <p:sp>
        <p:nvSpPr>
          <p:cNvPr id="65" name="Google Shape;65;p31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1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1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2"/>
          <p:cNvSpPr txBox="1"/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2"/>
          <p:cNvSpPr txBox="1"/>
          <p:nvPr>
            <p:ph idx="1" type="body"/>
          </p:nvPr>
        </p:nvSpPr>
        <p:spPr>
          <a:xfrm rot="5400000">
            <a:off x="2947634" y="-200158"/>
            <a:ext cx="4796544" cy="92216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2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2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2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3"/>
          <p:cNvSpPr txBox="1"/>
          <p:nvPr>
            <p:ph type="title"/>
          </p:nvPr>
        </p:nvSpPr>
        <p:spPr>
          <a:xfrm rot="5400000">
            <a:off x="5600802" y="2453010"/>
            <a:ext cx="6406475" cy="23054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3"/>
          <p:cNvSpPr txBox="1"/>
          <p:nvPr>
            <p:ph idx="1" type="body"/>
          </p:nvPr>
        </p:nvSpPr>
        <p:spPr>
          <a:xfrm rot="5400000">
            <a:off x="923135" y="214411"/>
            <a:ext cx="6406475" cy="67826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3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3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3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2"/>
          <p:cNvSpPr txBox="1"/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50"/>
              <a:buFont typeface="Calibri"/>
              <a:buNone/>
              <a:defRPr b="0" i="0" sz="485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2"/>
          <p:cNvSpPr txBox="1"/>
          <p:nvPr>
            <p:ph idx="1" type="body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24561" lvl="0" marL="457200" marR="0" rtl="0" algn="l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chemeClr val="dk1"/>
              </a:buClr>
              <a:buSzPts val="3086"/>
              <a:buFont typeface="Arial"/>
              <a:buChar char="•"/>
              <a:defRPr b="0" i="0" sz="308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96621" lvl="1" marL="9144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646"/>
              <a:buFont typeface="Arial"/>
              <a:buChar char="•"/>
              <a:defRPr b="0" i="0" sz="2646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68617" lvl="2" marL="13716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2205"/>
              <a:buFont typeface="Arial"/>
              <a:buChar char="•"/>
              <a:defRPr b="0" i="0" sz="2205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4583" lvl="3" marL="18288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4583" lvl="4" marL="22860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4583" lvl="5" marL="27432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4583" lvl="6" marL="32004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4584" lvl="7" marL="36576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4584" lvl="8" marL="4114800" marR="0" rtl="0" algn="l">
              <a:lnSpc>
                <a:spcPct val="90000"/>
              </a:lnSpc>
              <a:spcBef>
                <a:spcPts val="551"/>
              </a:spcBef>
              <a:spcAft>
                <a:spcPts val="0"/>
              </a:spcAft>
              <a:buClr>
                <a:schemeClr val="dk1"/>
              </a:buClr>
              <a:buSzPts val="1984"/>
              <a:buFont typeface="Arial"/>
              <a:buChar char="•"/>
              <a:defRPr b="0" i="0" sz="1984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2"/>
          <p:cNvSpPr txBox="1"/>
          <p:nvPr>
            <p:ph idx="10" type="dt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2"/>
          <p:cNvSpPr txBox="1"/>
          <p:nvPr>
            <p:ph idx="11" type="ftr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2"/>
          <p:cNvSpPr txBox="1"/>
          <p:nvPr>
            <p:ph idx="12" type="sldNum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323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8.jpg"/><Relationship Id="rId4" Type="http://schemas.openxmlformats.org/officeDocument/2006/relationships/hyperlink" Target="https://mrcvs.co.uk/en/news/24562/Petition-launched-to-reduce-fireworks-noise" TargetMode="External"/><Relationship Id="rId5" Type="http://schemas.openxmlformats.org/officeDocument/2006/relationships/hyperlink" Target="http://www.youtube.com/watch?v=LpaSXwpKzGk" TargetMode="External"/><Relationship Id="rId6" Type="http://schemas.openxmlformats.org/officeDocument/2006/relationships/hyperlink" Target="http://www.youtube.com/watch?v=LpaSXwpKzGk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Relationship Id="rId4" Type="http://schemas.openxmlformats.org/officeDocument/2006/relationships/image" Target="../media/image17.png"/><Relationship Id="rId5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7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.jpg"/><Relationship Id="rId4" Type="http://schemas.openxmlformats.org/officeDocument/2006/relationships/hyperlink" Target="https://mrcvs.co.uk/en/news/24562/Petition-launched-to-reduce-fireworks-noise" TargetMode="External"/><Relationship Id="rId10" Type="http://schemas.openxmlformats.org/officeDocument/2006/relationships/hyperlink" Target="http://www.picture-news.co.uk/discuss" TargetMode="External"/><Relationship Id="rId9" Type="http://schemas.openxmlformats.org/officeDocument/2006/relationships/hyperlink" Target="http://www.picture-news.co.uk/discuss" TargetMode="External"/><Relationship Id="rId5" Type="http://schemas.openxmlformats.org/officeDocument/2006/relationships/hyperlink" Target="http://www.youtube.com/watch?v=LpaSXwpKzGk" TargetMode="External"/><Relationship Id="rId6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7" Type="http://schemas.openxmlformats.org/officeDocument/2006/relationships/hyperlink" Target="https://twitter.com/helppicture" TargetMode="External"/><Relationship Id="rId8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map of the world&#10;&#10;AI-generated content may be incorrect." id="94" name="Google Shape;94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99" name="Google Shape;9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4">
            <a:hlinkClick r:id="rId4"/>
          </p:cNvPr>
          <p:cNvSpPr/>
          <p:nvPr/>
        </p:nvSpPr>
        <p:spPr>
          <a:xfrm>
            <a:off x="4452770" y="6228043"/>
            <a:ext cx="744279" cy="2769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4">
            <a:hlinkClick r:id="rId5"/>
          </p:cNvPr>
          <p:cNvSpPr/>
          <p:nvPr/>
        </p:nvSpPr>
        <p:spPr>
          <a:xfrm>
            <a:off x="3963673" y="6505041"/>
            <a:ext cx="744279" cy="2769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4">
            <a:hlinkClick r:id="rId6"/>
          </p:cNvPr>
          <p:cNvSpPr/>
          <p:nvPr/>
        </p:nvSpPr>
        <p:spPr>
          <a:xfrm>
            <a:off x="4773300" y="6454525"/>
            <a:ext cx="2069100" cy="658500"/>
          </a:xfrm>
          <a:prstGeom prst="leftArrow">
            <a:avLst>
              <a:gd fmla="val 50000" name="adj1"/>
              <a:gd fmla="val 50000" name="adj2"/>
            </a:avLst>
          </a:prstGeom>
          <a:solidFill>
            <a:srgbClr val="FFFF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latin typeface="Overlock"/>
                <a:ea typeface="Overlock"/>
                <a:cs typeface="Overlock"/>
                <a:sym typeface="Overlock"/>
              </a:rPr>
              <a:t>Watch me </a:t>
            </a:r>
            <a:endParaRPr b="1" sz="2000">
              <a:latin typeface="Overlock"/>
              <a:ea typeface="Overlock"/>
              <a:cs typeface="Overlock"/>
              <a:sym typeface="Overlock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fire and text on a white background&#10;&#10;AI-generated content may be incorrect." id="107" name="Google Shape;10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112" name="Google Shape;112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rtoon character on a hot air balloon&#10;&#10;AI-generated content may be incorrect." id="117" name="Google Shape;11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dog with its head on a table&#10;&#10;AI-generated content may be incorrect." id="122" name="Google Shape;12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127" name="Google Shape;127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" y="0"/>
            <a:ext cx="10691758" cy="755967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0"/>
          <p:cNvSpPr/>
          <p:nvPr/>
        </p:nvSpPr>
        <p:spPr>
          <a:xfrm>
            <a:off x="705425" y="3385975"/>
            <a:ext cx="9370200" cy="3138900"/>
          </a:xfrm>
          <a:prstGeom prst="roundRect">
            <a:avLst>
              <a:gd fmla="val 16667" name="adj"/>
            </a:avLst>
          </a:prstGeom>
          <a:solidFill>
            <a:srgbClr val="D9EAD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🐶 Fireworks and Pets: A Christian Perspective 🐾</a:t>
            </a:r>
            <a:endParaRPr sz="1900">
              <a:solidFill>
                <a:schemeClr val="dk1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The Christian concept of </a:t>
            </a:r>
            <a:r>
              <a:rPr b="1"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dominion</a:t>
            </a: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 (Genesis 1:28) does not mean humans can exploit creation, but rather calls us to responsible </a:t>
            </a:r>
            <a:r>
              <a:rPr b="1"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stewardship</a:t>
            </a: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, caring for the world and all its creatures, including pets. </a:t>
            </a:r>
            <a:endParaRPr sz="1900">
              <a:solidFill>
                <a:schemeClr val="dk1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This means we should consider the distress caused to animals—many of whom become terrified by loud bangs—when choosing to use fireworks. </a:t>
            </a:r>
            <a:endParaRPr sz="1900">
              <a:solidFill>
                <a:schemeClr val="dk1"/>
              </a:solidFill>
              <a:latin typeface="Overlock"/>
              <a:ea typeface="Overlock"/>
              <a:cs typeface="Overlock"/>
              <a:sym typeface="Overlock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Therefore, acting as good stewards, we show our love for God the Creator by making choices that protect and ensure the well-being of the pets He has entrusted to our care.</a:t>
            </a:r>
            <a:endParaRPr sz="1900">
              <a:solidFill>
                <a:schemeClr val="dk1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pic>
        <p:nvPicPr>
          <p:cNvPr id="130" name="Google Shape;130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480975" y="6383970"/>
            <a:ext cx="1127725" cy="1061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hild sitting in front of a fire&#10;&#10;AI-generated content may be incorrect." id="135" name="Google Shape;13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140" name="Google Shape;14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ireworks in the sky&#10;&#10;AI-generated content may be incorrect." id="145" name="Google Shape;145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flag with text and a cartoon character&#10;&#10;AI-generated content may be incorrect." id="150" name="Google Shape;15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diagram of characteristics of a person&#10;&#10;AI-generated content may be incorrect." id="155" name="Google Shape;15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lose-up of a child's information&#10;&#10;AI-generated content may be incorrect." id="160" name="Google Shape;16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diagram of various symbols&#10;&#10;AI-generated content may be incorrect." id="165" name="Google Shape;165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cat and a dog with text&#10;&#10;AI-generated content may be incorrect." id="170" name="Google Shape;170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group of people looking at fireworks&#10;&#10;AI-generated content may be incorrect." id="175" name="Google Shape;17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6"/>
            <a:ext cx="10691813" cy="7559483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9">
            <a:hlinkClick r:id="rId4"/>
          </p:cNvPr>
          <p:cNvSpPr/>
          <p:nvPr/>
        </p:nvSpPr>
        <p:spPr>
          <a:xfrm>
            <a:off x="7004584" y="656581"/>
            <a:ext cx="3119158" cy="2804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9">
            <a:hlinkClick r:id="rId5"/>
          </p:cNvPr>
          <p:cNvSpPr/>
          <p:nvPr/>
        </p:nvSpPr>
        <p:spPr>
          <a:xfrm>
            <a:off x="7004584" y="1061171"/>
            <a:ext cx="2844827" cy="2769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9">
            <a:hlinkClick r:id="rId6"/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9">
            <a:hlinkClick r:id="rId7"/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9">
            <a:hlinkClick r:id="rId8"/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9">
            <a:hlinkClick r:id="rId9"/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9">
            <a:hlinkClick r:id="rId10"/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2022-03-08T17:50:39Z</dcterms:created>
  <dc:creator>Ruth Bosomworth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